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Lexend SemiBold"/>
      <p:regular r:id="rId22"/>
      <p:bold r:id="rId23"/>
    </p:embeddedFont>
    <p:embeddedFont>
      <p:font typeface="Lexend Light"/>
      <p:regular r:id="rId24"/>
      <p:bold r:id="rId25"/>
    </p:embeddedFont>
    <p:embeddedFont>
      <p:font typeface="Lexend"/>
      <p:regular r:id="rId26"/>
      <p:bold r:id="rId27"/>
    </p:embeddedFont>
    <p:embeddedFont>
      <p:font typeface="Lexend ExtraLight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slide" Target="slides/slide14.xml"/><Relationship Id="rId22" Type="http://schemas.openxmlformats.org/officeDocument/2006/relationships/font" Target="fonts/LexendSemiBold-regular.fntdata"/><Relationship Id="rId21" Type="http://schemas.openxmlformats.org/officeDocument/2006/relationships/slide" Target="slides/slide15.xml"/><Relationship Id="rId24" Type="http://schemas.openxmlformats.org/officeDocument/2006/relationships/font" Target="fonts/LexendLight-regular.fntdata"/><Relationship Id="rId23" Type="http://schemas.openxmlformats.org/officeDocument/2006/relationships/font" Target="fonts/LexendSemiBold-bold.fntdata"/><Relationship Id="rId26" Type="http://schemas.openxmlformats.org/officeDocument/2006/relationships/font" Target="fonts/Lexend-regular.fntdata"/><Relationship Id="rId25" Type="http://schemas.openxmlformats.org/officeDocument/2006/relationships/font" Target="fonts/LexendLight-bold.fntdata"/><Relationship Id="rId28" Type="http://schemas.openxmlformats.org/officeDocument/2006/relationships/font" Target="fonts/LexendExtraLight-regular.fntdata"/><Relationship Id="rId27" Type="http://schemas.openxmlformats.org/officeDocument/2006/relationships/font" Target="fonts/Lexend-bold.fntdata"/><Relationship Id="rId29" Type="http://schemas.openxmlformats.org/officeDocument/2006/relationships/font" Target="fonts/LexendExtra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6f8edae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6f8edae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6f8edae64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d6f8edae64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d6f8edae64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d6f8edae64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6f8edae64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d6f8edae64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6f8edae64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6f8edae64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d6f8edae64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d6f8edae64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6f8edae64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d6f8edae64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6f8edae6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d6f8edae6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6f8edae64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d6f8edae64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6f8edae64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d6f8edae64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d6f8edae64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d6f8edae64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6f8edae64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d6f8edae64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d6f8edae64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d6f8edae64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6f8edae64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d6f8edae64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6f8edae64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d6f8edae64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oadmap" type="title">
  <p:cSld name="TITLE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5"/>
          <p:cNvSpPr txBox="1"/>
          <p:nvPr>
            <p:ph type="title"/>
          </p:nvPr>
        </p:nvSpPr>
        <p:spPr>
          <a:xfrm>
            <a:off x="303700" y="355500"/>
            <a:ext cx="8421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333400" y="2378453"/>
            <a:ext cx="33591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2" type="body"/>
          </p:nvPr>
        </p:nvSpPr>
        <p:spPr>
          <a:xfrm>
            <a:off x="341375" y="4655800"/>
            <a:ext cx="20883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3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5"/>
          <p:cNvSpPr txBox="1"/>
          <p:nvPr>
            <p:ph idx="4" type="body"/>
          </p:nvPr>
        </p:nvSpPr>
        <p:spPr>
          <a:xfrm>
            <a:off x="2652248" y="4655800"/>
            <a:ext cx="19407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183" name="Google Shape;183;p35"/>
          <p:cNvCxnSpPr/>
          <p:nvPr/>
        </p:nvCxnSpPr>
        <p:spPr>
          <a:xfrm>
            <a:off x="-3150" y="4448151"/>
            <a:ext cx="5232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4" name="Google Shape;184;p35"/>
          <p:cNvSpPr/>
          <p:nvPr>
            <p:ph idx="5" type="pic"/>
          </p:nvPr>
        </p:nvSpPr>
        <p:spPr>
          <a:xfrm>
            <a:off x="5229150" y="2509975"/>
            <a:ext cx="3914400" cy="263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37">
          <p15:clr>
            <a:srgbClr val="E46962"/>
          </p15:clr>
        </p15:guide>
        <p15:guide id="2" orient="horz" pos="1369">
          <p15:clr>
            <a:srgbClr val="E46962"/>
          </p15:clr>
        </p15:guide>
        <p15:guide id="3" orient="horz" pos="1581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674916" y="289225"/>
            <a:ext cx="65988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6">
    <p:bg>
      <p:bgPr>
        <a:solidFill>
          <a:schemeClr val="l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104400" y="3069000"/>
            <a:ext cx="7865400" cy="20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"/>
              <a:buNone/>
              <a:defRPr sz="8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37"/>
          <p:cNvSpPr/>
          <p:nvPr>
            <p:ph idx="2" type="pic"/>
          </p:nvPr>
        </p:nvSpPr>
        <p:spPr>
          <a:xfrm>
            <a:off x="248250" y="256400"/>
            <a:ext cx="8647500" cy="246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115">
          <p15:clr>
            <a:srgbClr val="E46962"/>
          </p15:clr>
        </p15:guide>
        <p15:guide id="2" orient="horz" pos="3077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5_1">
    <p:bg>
      <p:bgPr>
        <a:solidFill>
          <a:schemeClr val="accent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104400" y="150125"/>
            <a:ext cx="78834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Lexend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38"/>
          <p:cNvSpPr/>
          <p:nvPr>
            <p:ph idx="2" type="pic"/>
          </p:nvPr>
        </p:nvSpPr>
        <p:spPr>
          <a:xfrm>
            <a:off x="248250" y="2425338"/>
            <a:ext cx="8647500" cy="246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">
  <p:cSld name="CUSTOM_26_1">
    <p:bg>
      <p:bgPr>
        <a:solidFill>
          <a:schemeClr val="accent4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9"/>
          <p:cNvSpPr/>
          <p:nvPr>
            <p:ph idx="2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97" name="Google Shape;197;p39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9"/>
          <p:cNvSpPr txBox="1"/>
          <p:nvPr>
            <p:ph idx="3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 1">
  <p:cSld name="CUSTOM_28">
    <p:bg>
      <p:bgPr>
        <a:solidFill>
          <a:schemeClr val="accent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0"/>
          <p:cNvSpPr txBox="1"/>
          <p:nvPr>
            <p:ph idx="1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02" name="Google Shape;202;p40"/>
          <p:cNvSpPr txBox="1"/>
          <p:nvPr>
            <p:ph idx="2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40"/>
          <p:cNvSpPr/>
          <p:nvPr>
            <p:ph idx="3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and Ipad mockup">
  <p:cSld name="CUSTOM_27">
    <p:bg>
      <p:bgPr>
        <a:solidFill>
          <a:schemeClr val="accent4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/>
          <p:nvPr>
            <p:ph idx="2" type="pic"/>
          </p:nvPr>
        </p:nvSpPr>
        <p:spPr>
          <a:xfrm>
            <a:off x="869088" y="1528242"/>
            <a:ext cx="1536600" cy="32625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207" name="Google Shape;207;p41"/>
          <p:cNvSpPr/>
          <p:nvPr>
            <p:ph idx="3" type="pic"/>
          </p:nvPr>
        </p:nvSpPr>
        <p:spPr>
          <a:xfrm>
            <a:off x="3913204" y="1528242"/>
            <a:ext cx="4587000" cy="32625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  <p:sp>
        <p:nvSpPr>
          <p:cNvPr id="208" name="Google Shape;208;p41"/>
          <p:cNvSpPr txBox="1"/>
          <p:nvPr>
            <p:ph idx="1" type="body"/>
          </p:nvPr>
        </p:nvSpPr>
        <p:spPr>
          <a:xfrm>
            <a:off x="4574425" y="271875"/>
            <a:ext cx="39087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9" name="Google Shape;209;p41"/>
          <p:cNvSpPr txBox="1"/>
          <p:nvPr>
            <p:ph idx="4" type="body"/>
          </p:nvPr>
        </p:nvSpPr>
        <p:spPr>
          <a:xfrm>
            <a:off x="687900" y="292725"/>
            <a:ext cx="3412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0" name="Google Shape;210;p41"/>
          <p:cNvSpPr txBox="1"/>
          <p:nvPr>
            <p:ph type="title"/>
          </p:nvPr>
        </p:nvSpPr>
        <p:spPr>
          <a:xfrm>
            <a:off x="661575" y="424275"/>
            <a:ext cx="3438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">
  <p:cSld name="CUSTOM_1_1">
    <p:bg>
      <p:bgPr>
        <a:solidFill>
          <a:schemeClr val="accent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idx="1" type="body"/>
          </p:nvPr>
        </p:nvSpPr>
        <p:spPr>
          <a:xfrm>
            <a:off x="887306" y="2097422"/>
            <a:ext cx="2922000" cy="215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13" name="Google Shape;213;p42"/>
          <p:cNvSpPr txBox="1"/>
          <p:nvPr>
            <p:ph idx="2" type="subTitle"/>
          </p:nvPr>
        </p:nvSpPr>
        <p:spPr>
          <a:xfrm>
            <a:off x="904390" y="1077175"/>
            <a:ext cx="29283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42"/>
          <p:cNvSpPr txBox="1"/>
          <p:nvPr>
            <p:ph idx="3" type="body"/>
          </p:nvPr>
        </p:nvSpPr>
        <p:spPr>
          <a:xfrm>
            <a:off x="904890" y="901275"/>
            <a:ext cx="2927700" cy="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>
  <p:cSld name="CUSTOM_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7" name="Google Shape;217;p43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3"/>
          <p:cNvSpPr/>
          <p:nvPr>
            <p:ph idx="2" type="pic"/>
          </p:nvPr>
        </p:nvSpPr>
        <p:spPr>
          <a:xfrm>
            <a:off x="1566125" y="1676025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43"/>
          <p:cNvSpPr/>
          <p:nvPr>
            <p:ph idx="3" type="pic"/>
          </p:nvPr>
        </p:nvSpPr>
        <p:spPr>
          <a:xfrm>
            <a:off x="3395300" y="809450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43"/>
          <p:cNvSpPr/>
          <p:nvPr>
            <p:ph idx="4" type="pic"/>
          </p:nvPr>
        </p:nvSpPr>
        <p:spPr>
          <a:xfrm>
            <a:off x="5225075" y="1667413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3"/>
          <p:cNvSpPr/>
          <p:nvPr>
            <p:ph idx="5" type="pic"/>
          </p:nvPr>
        </p:nvSpPr>
        <p:spPr>
          <a:xfrm>
            <a:off x="7053150" y="794238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3"/>
          <p:cNvSpPr/>
          <p:nvPr>
            <p:ph idx="6" type="pic"/>
          </p:nvPr>
        </p:nvSpPr>
        <p:spPr>
          <a:xfrm>
            <a:off x="2610832" y="3971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3"/>
          <p:cNvSpPr/>
          <p:nvPr>
            <p:ph idx="7" type="pic"/>
          </p:nvPr>
        </p:nvSpPr>
        <p:spPr>
          <a:xfrm>
            <a:off x="4435557" y="3089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3"/>
          <p:cNvSpPr/>
          <p:nvPr>
            <p:ph idx="8" type="pic"/>
          </p:nvPr>
        </p:nvSpPr>
        <p:spPr>
          <a:xfrm>
            <a:off x="6267632" y="3957713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3"/>
          <p:cNvSpPr/>
          <p:nvPr>
            <p:ph idx="9" type="pic"/>
          </p:nvPr>
        </p:nvSpPr>
        <p:spPr>
          <a:xfrm>
            <a:off x="8095257" y="3103050"/>
            <a:ext cx="314700" cy="31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+ 1 Image">
  <p:cSld name="CUSTOM_3"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9" name="Google Shape;229;p44"/>
          <p:cNvSpPr/>
          <p:nvPr>
            <p:ph idx="2" type="pic"/>
          </p:nvPr>
        </p:nvSpPr>
        <p:spPr>
          <a:xfrm>
            <a:off x="5543049" y="659425"/>
            <a:ext cx="2883000" cy="3846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44"/>
          <p:cNvSpPr txBox="1"/>
          <p:nvPr>
            <p:ph idx="3" type="body"/>
          </p:nvPr>
        </p:nvSpPr>
        <p:spPr>
          <a:xfrm>
            <a:off x="709950" y="2234700"/>
            <a:ext cx="37326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">
  <p:cSld name="CUSTOM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type="title"/>
          </p:nvPr>
        </p:nvSpPr>
        <p:spPr>
          <a:xfrm>
            <a:off x="661575" y="424275"/>
            <a:ext cx="2662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5"/>
          <p:cNvSpPr txBox="1"/>
          <p:nvPr>
            <p:ph idx="2" type="body"/>
          </p:nvPr>
        </p:nvSpPr>
        <p:spPr>
          <a:xfrm>
            <a:off x="4102775" y="359345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5" name="Google Shape;235;p45"/>
          <p:cNvSpPr txBox="1"/>
          <p:nvPr>
            <p:ph idx="3" type="body"/>
          </p:nvPr>
        </p:nvSpPr>
        <p:spPr>
          <a:xfrm>
            <a:off x="4102775" y="2858576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6" name="Google Shape;236;p45"/>
          <p:cNvSpPr txBox="1"/>
          <p:nvPr>
            <p:ph idx="4" type="body"/>
          </p:nvPr>
        </p:nvSpPr>
        <p:spPr>
          <a:xfrm>
            <a:off x="4102775" y="2135618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7" name="Google Shape;237;p45"/>
          <p:cNvSpPr txBox="1"/>
          <p:nvPr>
            <p:ph idx="5" type="body"/>
          </p:nvPr>
        </p:nvSpPr>
        <p:spPr>
          <a:xfrm>
            <a:off x="4102775" y="140630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8" name="Google Shape;238;p45"/>
          <p:cNvSpPr/>
          <p:nvPr>
            <p:ph idx="6" type="pic"/>
          </p:nvPr>
        </p:nvSpPr>
        <p:spPr>
          <a:xfrm>
            <a:off x="3444503" y="1501476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9" name="Google Shape;239;p45"/>
          <p:cNvSpPr/>
          <p:nvPr>
            <p:ph idx="7" type="pic"/>
          </p:nvPr>
        </p:nvSpPr>
        <p:spPr>
          <a:xfrm>
            <a:off x="3444503" y="2225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0" name="Google Shape;240;p45"/>
          <p:cNvSpPr/>
          <p:nvPr>
            <p:ph idx="8" type="pic"/>
          </p:nvPr>
        </p:nvSpPr>
        <p:spPr>
          <a:xfrm>
            <a:off x="3444503" y="2946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1" name="Google Shape;241;p45"/>
          <p:cNvSpPr/>
          <p:nvPr>
            <p:ph idx="9" type="pic"/>
          </p:nvPr>
        </p:nvSpPr>
        <p:spPr>
          <a:xfrm>
            <a:off x="3444503" y="3667251"/>
            <a:ext cx="378600" cy="37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ntt Chart">
  <p:cSld name="CUSTOM_6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4" name="Google Shape;244;p46"/>
          <p:cNvSpPr txBox="1"/>
          <p:nvPr>
            <p:ph idx="2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7">
    <p:bg>
      <p:bgPr>
        <a:solidFill>
          <a:schemeClr val="accent4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7" name="Google Shape;247;p47"/>
          <p:cNvSpPr txBox="1"/>
          <p:nvPr>
            <p:ph idx="2" type="subTitle"/>
          </p:nvPr>
        </p:nvSpPr>
        <p:spPr>
          <a:xfrm>
            <a:off x="689050" y="531808"/>
            <a:ext cx="3233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8" name="Google Shape;248;p47"/>
          <p:cNvSpPr/>
          <p:nvPr>
            <p:ph idx="3" type="pic"/>
          </p:nvPr>
        </p:nvSpPr>
        <p:spPr>
          <a:xfrm>
            <a:off x="863700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47"/>
          <p:cNvSpPr txBox="1"/>
          <p:nvPr>
            <p:ph idx="4" type="body"/>
          </p:nvPr>
        </p:nvSpPr>
        <p:spPr>
          <a:xfrm>
            <a:off x="1774150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0" name="Google Shape;250;p47"/>
          <p:cNvSpPr txBox="1"/>
          <p:nvPr>
            <p:ph idx="5" type="subTitle"/>
          </p:nvPr>
        </p:nvSpPr>
        <p:spPr>
          <a:xfrm>
            <a:off x="1774950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47"/>
          <p:cNvSpPr/>
          <p:nvPr>
            <p:ph idx="6" type="pic"/>
          </p:nvPr>
        </p:nvSpPr>
        <p:spPr>
          <a:xfrm>
            <a:off x="5120475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7"/>
          <p:cNvSpPr txBox="1"/>
          <p:nvPr>
            <p:ph idx="7" type="body"/>
          </p:nvPr>
        </p:nvSpPr>
        <p:spPr>
          <a:xfrm>
            <a:off x="6030925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3" name="Google Shape;253;p47"/>
          <p:cNvSpPr txBox="1"/>
          <p:nvPr>
            <p:ph idx="8" type="subTitle"/>
          </p:nvPr>
        </p:nvSpPr>
        <p:spPr>
          <a:xfrm>
            <a:off x="6031725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47"/>
          <p:cNvSpPr/>
          <p:nvPr>
            <p:ph idx="9" type="pic"/>
          </p:nvPr>
        </p:nvSpPr>
        <p:spPr>
          <a:xfrm>
            <a:off x="863700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47"/>
          <p:cNvSpPr txBox="1"/>
          <p:nvPr>
            <p:ph idx="13" type="body"/>
          </p:nvPr>
        </p:nvSpPr>
        <p:spPr>
          <a:xfrm>
            <a:off x="1774150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6" name="Google Shape;256;p47"/>
          <p:cNvSpPr txBox="1"/>
          <p:nvPr>
            <p:ph idx="14" type="subTitle"/>
          </p:nvPr>
        </p:nvSpPr>
        <p:spPr>
          <a:xfrm>
            <a:off x="1774950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7"/>
          <p:cNvSpPr/>
          <p:nvPr>
            <p:ph idx="15" type="pic"/>
          </p:nvPr>
        </p:nvSpPr>
        <p:spPr>
          <a:xfrm>
            <a:off x="5120475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47"/>
          <p:cNvSpPr txBox="1"/>
          <p:nvPr>
            <p:ph idx="16" type="body"/>
          </p:nvPr>
        </p:nvSpPr>
        <p:spPr>
          <a:xfrm>
            <a:off x="6030925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9" name="Google Shape;259;p47"/>
          <p:cNvSpPr txBox="1"/>
          <p:nvPr>
            <p:ph idx="17" type="subTitle"/>
          </p:nvPr>
        </p:nvSpPr>
        <p:spPr>
          <a:xfrm>
            <a:off x="6031725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1">
  <p:cSld name="CUSTOM_8">
    <p:bg>
      <p:bgPr>
        <a:solidFill>
          <a:schemeClr val="accent3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8"/>
          <p:cNvSpPr/>
          <p:nvPr>
            <p:ph idx="2" type="pic"/>
          </p:nvPr>
        </p:nvSpPr>
        <p:spPr>
          <a:xfrm>
            <a:off x="12246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8"/>
          <p:cNvSpPr/>
          <p:nvPr>
            <p:ph idx="3" type="pic"/>
          </p:nvPr>
        </p:nvSpPr>
        <p:spPr>
          <a:xfrm>
            <a:off x="31050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8"/>
          <p:cNvSpPr/>
          <p:nvPr>
            <p:ph idx="4" type="pic"/>
          </p:nvPr>
        </p:nvSpPr>
        <p:spPr>
          <a:xfrm>
            <a:off x="499848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48"/>
          <p:cNvSpPr/>
          <p:nvPr>
            <p:ph idx="5" type="pic"/>
          </p:nvPr>
        </p:nvSpPr>
        <p:spPr>
          <a:xfrm>
            <a:off x="689193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48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2">
  <p:cSld name="CUSTOM_9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9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alendar">
  <p:cSld name="CUSTOM_10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/>
          <p:nvPr/>
        </p:nvSpPr>
        <p:spPr>
          <a:xfrm>
            <a:off x="4700100" y="0"/>
            <a:ext cx="4443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0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3" name="Google Shape;273;p50"/>
          <p:cNvSpPr txBox="1"/>
          <p:nvPr>
            <p:ph idx="2" type="subTitle"/>
          </p:nvPr>
        </p:nvSpPr>
        <p:spPr>
          <a:xfrm>
            <a:off x="689050" y="531800"/>
            <a:ext cx="1507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50"/>
          <p:cNvSpPr/>
          <p:nvPr>
            <p:ph idx="3" type="pic"/>
          </p:nvPr>
        </p:nvSpPr>
        <p:spPr>
          <a:xfrm>
            <a:off x="5299922" y="644675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50"/>
          <p:cNvSpPr/>
          <p:nvPr>
            <p:ph idx="4" type="pic"/>
          </p:nvPr>
        </p:nvSpPr>
        <p:spPr>
          <a:xfrm>
            <a:off x="5299922" y="1678237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50"/>
          <p:cNvSpPr txBox="1"/>
          <p:nvPr>
            <p:ph idx="5" type="body"/>
          </p:nvPr>
        </p:nvSpPr>
        <p:spPr>
          <a:xfrm>
            <a:off x="5529550" y="557100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7" name="Google Shape;277;p50"/>
          <p:cNvSpPr txBox="1"/>
          <p:nvPr>
            <p:ph idx="6" type="body"/>
          </p:nvPr>
        </p:nvSpPr>
        <p:spPr>
          <a:xfrm>
            <a:off x="5529554" y="678452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78" name="Google Shape;278;p50"/>
          <p:cNvSpPr txBox="1"/>
          <p:nvPr>
            <p:ph idx="7" type="body"/>
          </p:nvPr>
        </p:nvSpPr>
        <p:spPr>
          <a:xfrm>
            <a:off x="5529550" y="1636031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9" name="Google Shape;279;p50"/>
          <p:cNvSpPr txBox="1"/>
          <p:nvPr>
            <p:ph idx="8" type="body"/>
          </p:nvPr>
        </p:nvSpPr>
        <p:spPr>
          <a:xfrm>
            <a:off x="5529554" y="1757384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80" name="Google Shape;280;p50"/>
          <p:cNvSpPr/>
          <p:nvPr>
            <p:ph idx="9" type="pic"/>
          </p:nvPr>
        </p:nvSpPr>
        <p:spPr>
          <a:xfrm>
            <a:off x="5299922" y="276526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50"/>
          <p:cNvSpPr txBox="1"/>
          <p:nvPr>
            <p:ph idx="13" type="body"/>
          </p:nvPr>
        </p:nvSpPr>
        <p:spPr>
          <a:xfrm>
            <a:off x="5529550" y="2723054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2" name="Google Shape;282;p50"/>
          <p:cNvSpPr txBox="1"/>
          <p:nvPr>
            <p:ph idx="14" type="body"/>
          </p:nvPr>
        </p:nvSpPr>
        <p:spPr>
          <a:xfrm>
            <a:off x="5529554" y="2844406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83" name="Google Shape;283;p50"/>
          <p:cNvSpPr/>
          <p:nvPr>
            <p:ph idx="15" type="pic"/>
          </p:nvPr>
        </p:nvSpPr>
        <p:spPr>
          <a:xfrm>
            <a:off x="5299922" y="385261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50"/>
          <p:cNvSpPr txBox="1"/>
          <p:nvPr>
            <p:ph idx="16" type="body"/>
          </p:nvPr>
        </p:nvSpPr>
        <p:spPr>
          <a:xfrm>
            <a:off x="5529550" y="3810398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5" name="Google Shape;285;p50"/>
          <p:cNvSpPr txBox="1"/>
          <p:nvPr>
            <p:ph idx="17" type="body"/>
          </p:nvPr>
        </p:nvSpPr>
        <p:spPr>
          <a:xfrm>
            <a:off x="5529554" y="3931751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">
  <p:cSld name="CUSTOM_11">
    <p:bg>
      <p:bgPr>
        <a:solidFill>
          <a:schemeClr val="accent3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8" name="Google Shape;288;p51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1"/>
          <p:cNvSpPr txBox="1"/>
          <p:nvPr>
            <p:ph idx="2" type="body"/>
          </p:nvPr>
        </p:nvSpPr>
        <p:spPr>
          <a:xfrm>
            <a:off x="687900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0" name="Google Shape;290;p51"/>
          <p:cNvSpPr txBox="1"/>
          <p:nvPr>
            <p:ph idx="3" type="body"/>
          </p:nvPr>
        </p:nvSpPr>
        <p:spPr>
          <a:xfrm>
            <a:off x="2262132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1" name="Google Shape;291;p51"/>
          <p:cNvSpPr txBox="1"/>
          <p:nvPr>
            <p:ph idx="4" type="body"/>
          </p:nvPr>
        </p:nvSpPr>
        <p:spPr>
          <a:xfrm>
            <a:off x="3827041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2" name="Google Shape;292;p51"/>
          <p:cNvSpPr txBox="1"/>
          <p:nvPr>
            <p:ph idx="5" type="body"/>
          </p:nvPr>
        </p:nvSpPr>
        <p:spPr>
          <a:xfrm>
            <a:off x="5397375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6" type="body"/>
          </p:nvPr>
        </p:nvSpPr>
        <p:spPr>
          <a:xfrm>
            <a:off x="6956568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4" name="Google Shape;294;p51"/>
          <p:cNvSpPr/>
          <p:nvPr>
            <p:ph idx="7" type="pic"/>
          </p:nvPr>
        </p:nvSpPr>
        <p:spPr>
          <a:xfrm>
            <a:off x="7279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51"/>
          <p:cNvSpPr/>
          <p:nvPr>
            <p:ph idx="8" type="pic"/>
          </p:nvPr>
        </p:nvSpPr>
        <p:spPr>
          <a:xfrm>
            <a:off x="7279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51"/>
          <p:cNvSpPr/>
          <p:nvPr>
            <p:ph idx="9" type="pic"/>
          </p:nvPr>
        </p:nvSpPr>
        <p:spPr>
          <a:xfrm>
            <a:off x="7279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51"/>
          <p:cNvSpPr/>
          <p:nvPr>
            <p:ph idx="13" type="pic"/>
          </p:nvPr>
        </p:nvSpPr>
        <p:spPr>
          <a:xfrm>
            <a:off x="7279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1"/>
          <p:cNvSpPr/>
          <p:nvPr>
            <p:ph idx="14" type="pic"/>
          </p:nvPr>
        </p:nvSpPr>
        <p:spPr>
          <a:xfrm>
            <a:off x="229647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51"/>
          <p:cNvSpPr/>
          <p:nvPr>
            <p:ph idx="15" type="pic"/>
          </p:nvPr>
        </p:nvSpPr>
        <p:spPr>
          <a:xfrm>
            <a:off x="386500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51"/>
          <p:cNvSpPr/>
          <p:nvPr>
            <p:ph idx="16" type="pic"/>
          </p:nvPr>
        </p:nvSpPr>
        <p:spPr>
          <a:xfrm>
            <a:off x="543352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51"/>
          <p:cNvSpPr/>
          <p:nvPr>
            <p:ph idx="17" type="pic"/>
          </p:nvPr>
        </p:nvSpPr>
        <p:spPr>
          <a:xfrm>
            <a:off x="70020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51"/>
          <p:cNvSpPr/>
          <p:nvPr>
            <p:ph idx="18" type="pic"/>
          </p:nvPr>
        </p:nvSpPr>
        <p:spPr>
          <a:xfrm>
            <a:off x="229647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51"/>
          <p:cNvSpPr/>
          <p:nvPr>
            <p:ph idx="19" type="pic"/>
          </p:nvPr>
        </p:nvSpPr>
        <p:spPr>
          <a:xfrm>
            <a:off x="229647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51"/>
          <p:cNvSpPr/>
          <p:nvPr>
            <p:ph idx="20" type="pic"/>
          </p:nvPr>
        </p:nvSpPr>
        <p:spPr>
          <a:xfrm>
            <a:off x="229647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51"/>
          <p:cNvSpPr/>
          <p:nvPr>
            <p:ph idx="21" type="pic"/>
          </p:nvPr>
        </p:nvSpPr>
        <p:spPr>
          <a:xfrm>
            <a:off x="386500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1"/>
          <p:cNvSpPr/>
          <p:nvPr>
            <p:ph idx="22" type="pic"/>
          </p:nvPr>
        </p:nvSpPr>
        <p:spPr>
          <a:xfrm>
            <a:off x="386500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1"/>
          <p:cNvSpPr/>
          <p:nvPr>
            <p:ph idx="23" type="pic"/>
          </p:nvPr>
        </p:nvSpPr>
        <p:spPr>
          <a:xfrm>
            <a:off x="386500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51"/>
          <p:cNvSpPr/>
          <p:nvPr>
            <p:ph idx="24" type="pic"/>
          </p:nvPr>
        </p:nvSpPr>
        <p:spPr>
          <a:xfrm>
            <a:off x="543352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51"/>
          <p:cNvSpPr/>
          <p:nvPr>
            <p:ph idx="25" type="pic"/>
          </p:nvPr>
        </p:nvSpPr>
        <p:spPr>
          <a:xfrm>
            <a:off x="543352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51"/>
          <p:cNvSpPr/>
          <p:nvPr>
            <p:ph idx="26" type="pic"/>
          </p:nvPr>
        </p:nvSpPr>
        <p:spPr>
          <a:xfrm>
            <a:off x="543352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51"/>
          <p:cNvSpPr/>
          <p:nvPr>
            <p:ph idx="27" type="pic"/>
          </p:nvPr>
        </p:nvSpPr>
        <p:spPr>
          <a:xfrm>
            <a:off x="70020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51"/>
          <p:cNvSpPr/>
          <p:nvPr>
            <p:ph idx="28" type="pic"/>
          </p:nvPr>
        </p:nvSpPr>
        <p:spPr>
          <a:xfrm>
            <a:off x="70020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1"/>
          <p:cNvSpPr/>
          <p:nvPr>
            <p:ph idx="29" type="pic"/>
          </p:nvPr>
        </p:nvSpPr>
        <p:spPr>
          <a:xfrm>
            <a:off x="70020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Load Time Optimization">
  <p:cSld name="CUSTOM_13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/>
          <p:nvPr>
            <p:ph idx="2" type="pic"/>
          </p:nvPr>
        </p:nvSpPr>
        <p:spPr>
          <a:xfrm>
            <a:off x="7910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7" name="Google Shape;317;p52"/>
          <p:cNvSpPr txBox="1"/>
          <p:nvPr>
            <p:ph type="title"/>
          </p:nvPr>
        </p:nvSpPr>
        <p:spPr>
          <a:xfrm>
            <a:off x="661576" y="424275"/>
            <a:ext cx="7890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2"/>
          <p:cNvSpPr txBox="1"/>
          <p:nvPr>
            <p:ph idx="3" type="body"/>
          </p:nvPr>
        </p:nvSpPr>
        <p:spPr>
          <a:xfrm>
            <a:off x="1890825" y="3120325"/>
            <a:ext cx="118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9" name="Google Shape;319;p52"/>
          <p:cNvSpPr txBox="1"/>
          <p:nvPr>
            <p:ph idx="4" type="body"/>
          </p:nvPr>
        </p:nvSpPr>
        <p:spPr>
          <a:xfrm>
            <a:off x="1890825" y="3446750"/>
            <a:ext cx="1186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20" name="Google Shape;320;p52"/>
          <p:cNvSpPr/>
          <p:nvPr>
            <p:ph idx="5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52"/>
          <p:cNvSpPr txBox="1"/>
          <p:nvPr>
            <p:ph idx="6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2" name="Google Shape;322;p52"/>
          <p:cNvSpPr txBox="1"/>
          <p:nvPr>
            <p:ph idx="7" type="body"/>
          </p:nvPr>
        </p:nvSpPr>
        <p:spPr>
          <a:xfrm>
            <a:off x="5901025" y="2091050"/>
            <a:ext cx="2762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23" name="Google Shape;323;p52"/>
          <p:cNvSpPr txBox="1"/>
          <p:nvPr>
            <p:ph idx="8" type="body"/>
          </p:nvPr>
        </p:nvSpPr>
        <p:spPr>
          <a:xfrm>
            <a:off x="5908675" y="3140275"/>
            <a:ext cx="27123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Collaboration">
  <p:cSld name="CUSTOM_13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/>
          <p:nvPr>
            <p:ph idx="2" type="pic"/>
          </p:nvPr>
        </p:nvSpPr>
        <p:spPr>
          <a:xfrm>
            <a:off x="287610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7" name="Google Shape;327;p53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3"/>
          <p:cNvSpPr/>
          <p:nvPr>
            <p:ph idx="3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53"/>
          <p:cNvSpPr txBox="1"/>
          <p:nvPr>
            <p:ph idx="4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0" name="Google Shape;330;p53"/>
          <p:cNvSpPr txBox="1"/>
          <p:nvPr>
            <p:ph idx="5" type="body"/>
          </p:nvPr>
        </p:nvSpPr>
        <p:spPr>
          <a:xfrm>
            <a:off x="5901025" y="2091050"/>
            <a:ext cx="2458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31" name="Google Shape;331;p53"/>
          <p:cNvSpPr txBox="1"/>
          <p:nvPr>
            <p:ph idx="6" type="body"/>
          </p:nvPr>
        </p:nvSpPr>
        <p:spPr>
          <a:xfrm>
            <a:off x="5908675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HitGub Integration">
  <p:cSld name="CUSTOM_13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/>
          <p:nvPr>
            <p:ph idx="2" type="pic"/>
          </p:nvPr>
        </p:nvSpPr>
        <p:spPr>
          <a:xfrm>
            <a:off x="4960075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5" name="Google Shape;335;p54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54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7" name="Google Shape;337;p54"/>
          <p:cNvSpPr txBox="1"/>
          <p:nvPr>
            <p:ph idx="5" type="body"/>
          </p:nvPr>
        </p:nvSpPr>
        <p:spPr>
          <a:xfrm>
            <a:off x="676500" y="2091050"/>
            <a:ext cx="2742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38" name="Google Shape;338;p54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39" name="Google Shape;339;p54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Event Tracking">
  <p:cSld name="CUSTOM_13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/>
          <p:nvPr>
            <p:ph idx="2" type="pic"/>
          </p:nvPr>
        </p:nvSpPr>
        <p:spPr>
          <a:xfrm>
            <a:off x="70537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5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3" name="Google Shape;343;p55"/>
          <p:cNvSpPr txBox="1"/>
          <p:nvPr>
            <p:ph type="title"/>
          </p:nvPr>
        </p:nvSpPr>
        <p:spPr>
          <a:xfrm>
            <a:off x="661576" y="424275"/>
            <a:ext cx="78558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55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5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6" name="Google Shape;346;p55"/>
          <p:cNvSpPr txBox="1"/>
          <p:nvPr>
            <p:ph idx="5" type="body"/>
          </p:nvPr>
        </p:nvSpPr>
        <p:spPr>
          <a:xfrm>
            <a:off x="676500" y="2091050"/>
            <a:ext cx="267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47" name="Google Shape;347;p55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- Risks">
  <p:cSld name="CUSTOM_14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/>
          <p:nvPr>
            <p:ph idx="2" type="pic"/>
          </p:nvPr>
        </p:nvSpPr>
        <p:spPr>
          <a:xfrm>
            <a:off x="5215175" y="0"/>
            <a:ext cx="3928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687900" y="292725"/>
            <a:ext cx="3755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3" type="subTitle"/>
          </p:nvPr>
        </p:nvSpPr>
        <p:spPr>
          <a:xfrm>
            <a:off x="689235" y="531804"/>
            <a:ext cx="3754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4" type="body"/>
          </p:nvPr>
        </p:nvSpPr>
        <p:spPr>
          <a:xfrm>
            <a:off x="688425" y="941550"/>
            <a:ext cx="3755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5" type="body"/>
          </p:nvPr>
        </p:nvSpPr>
        <p:spPr>
          <a:xfrm>
            <a:off x="1129400" y="2768850"/>
            <a:ext cx="3314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6">
    <p:bg>
      <p:bgPr>
        <a:solidFill>
          <a:schemeClr val="accent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56" name="Google Shape;356;p57"/>
          <p:cNvSpPr txBox="1"/>
          <p:nvPr>
            <p:ph type="title"/>
          </p:nvPr>
        </p:nvSpPr>
        <p:spPr>
          <a:xfrm>
            <a:off x="646035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2" type="body"/>
          </p:nvPr>
        </p:nvSpPr>
        <p:spPr>
          <a:xfrm>
            <a:off x="688425" y="1433475"/>
            <a:ext cx="28674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58" name="Google Shape;358;p57"/>
          <p:cNvSpPr txBox="1"/>
          <p:nvPr>
            <p:ph idx="3" type="body"/>
          </p:nvPr>
        </p:nvSpPr>
        <p:spPr>
          <a:xfrm>
            <a:off x="4724950" y="3620575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59" name="Google Shape;359;p57"/>
          <p:cNvSpPr txBox="1"/>
          <p:nvPr>
            <p:ph idx="4" type="body"/>
          </p:nvPr>
        </p:nvSpPr>
        <p:spPr>
          <a:xfrm>
            <a:off x="4724950" y="2596937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60" name="Google Shape;360;p57"/>
          <p:cNvSpPr txBox="1"/>
          <p:nvPr>
            <p:ph idx="5" type="body"/>
          </p:nvPr>
        </p:nvSpPr>
        <p:spPr>
          <a:xfrm>
            <a:off x="4724950" y="1567600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CUSTOM_17">
    <p:bg>
      <p:bgPr>
        <a:solidFill>
          <a:schemeClr val="accent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667650" y="230375"/>
            <a:ext cx="76923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58"/>
          <p:cNvSpPr txBox="1"/>
          <p:nvPr>
            <p:ph idx="2" type="title"/>
          </p:nvPr>
        </p:nvSpPr>
        <p:spPr>
          <a:xfrm>
            <a:off x="667650" y="3872300"/>
            <a:ext cx="76923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8">
    <p:bg>
      <p:bgPr>
        <a:solidFill>
          <a:schemeClr val="accent3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/>
          <p:nvPr>
            <p:ph idx="2" type="pic"/>
          </p:nvPr>
        </p:nvSpPr>
        <p:spPr>
          <a:xfrm>
            <a:off x="4700175" y="0"/>
            <a:ext cx="4443900" cy="29910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59"/>
          <p:cNvSpPr txBox="1"/>
          <p:nvPr>
            <p:ph type="title"/>
          </p:nvPr>
        </p:nvSpPr>
        <p:spPr>
          <a:xfrm>
            <a:off x="407350" y="3366041"/>
            <a:ext cx="82701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cxnSp>
        <p:nvCxnSpPr>
          <p:cNvPr id="367" name="Google Shape;367;p59"/>
          <p:cNvCxnSpPr/>
          <p:nvPr/>
        </p:nvCxnSpPr>
        <p:spPr>
          <a:xfrm>
            <a:off x="-3150" y="677850"/>
            <a:ext cx="5232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bg>
      <p:bgPr>
        <a:solidFill>
          <a:schemeClr val="accent3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0" name="Google Shape;370;p60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1" name="Google Shape;371;p60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">
  <p:cSld name="CUSTOM_19_2">
    <p:bg>
      <p:bgPr>
        <a:solidFill>
          <a:schemeClr val="lt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4" name="Google Shape;374;p61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5" name="Google Shape;375;p61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9_1">
    <p:bg>
      <p:bgPr>
        <a:solidFill>
          <a:schemeClr val="accent4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/>
          <p:nvPr/>
        </p:nvSpPr>
        <p:spPr>
          <a:xfrm rot="-5400000">
            <a:off x="3536425" y="-458475"/>
            <a:ext cx="5185800" cy="6064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2"/>
          <p:cNvSpPr/>
          <p:nvPr/>
        </p:nvSpPr>
        <p:spPr>
          <a:xfrm rot="-5400000">
            <a:off x="-1042850" y="1013775"/>
            <a:ext cx="51783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2"/>
          <p:cNvSpPr/>
          <p:nvPr>
            <p:ph idx="2" type="pic"/>
          </p:nvPr>
        </p:nvSpPr>
        <p:spPr>
          <a:xfrm>
            <a:off x="777750" y="938695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380" name="Google Shape;380;p62"/>
          <p:cNvSpPr/>
          <p:nvPr>
            <p:ph idx="3" type="pic"/>
          </p:nvPr>
        </p:nvSpPr>
        <p:spPr>
          <a:xfrm>
            <a:off x="4115400" y="921995"/>
            <a:ext cx="4127700" cy="233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0">
    <p:bg>
      <p:bgPr>
        <a:solidFill>
          <a:schemeClr val="l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/>
          <p:nvPr>
            <p:ph idx="2" type="pic"/>
          </p:nvPr>
        </p:nvSpPr>
        <p:spPr>
          <a:xfrm>
            <a:off x="936975" y="869000"/>
            <a:ext cx="1607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383" name="Google Shape;383;p63"/>
          <p:cNvSpPr/>
          <p:nvPr>
            <p:ph idx="3" type="pic"/>
          </p:nvPr>
        </p:nvSpPr>
        <p:spPr>
          <a:xfrm>
            <a:off x="3514600" y="869000"/>
            <a:ext cx="4798800" cy="34131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1"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"/>
          <p:cNvSpPr/>
          <p:nvPr>
            <p:ph idx="2" type="pic"/>
          </p:nvPr>
        </p:nvSpPr>
        <p:spPr>
          <a:xfrm>
            <a:off x="2068775" y="933200"/>
            <a:ext cx="4994100" cy="312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ne mockup">
  <p:cSld name="CUSTOM_22_1">
    <p:bg>
      <p:bgPr>
        <a:solidFill>
          <a:schemeClr val="accent3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/>
          <p:nvPr>
            <p:ph idx="2" type="pic"/>
          </p:nvPr>
        </p:nvSpPr>
        <p:spPr>
          <a:xfrm>
            <a:off x="6682707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88" name="Google Shape;388;p65"/>
          <p:cNvSpPr/>
          <p:nvPr>
            <p:ph idx="3" type="pic"/>
          </p:nvPr>
        </p:nvSpPr>
        <p:spPr>
          <a:xfrm>
            <a:off x="4143672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0" name="Google Shape;390;p65"/>
          <p:cNvSpPr txBox="1"/>
          <p:nvPr>
            <p:ph idx="4" type="body"/>
          </p:nvPr>
        </p:nvSpPr>
        <p:spPr>
          <a:xfrm>
            <a:off x="689250" y="3870075"/>
            <a:ext cx="1968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1" name="Google Shape;391;p65"/>
          <p:cNvSpPr txBox="1"/>
          <p:nvPr>
            <p:ph idx="5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vices mockup">
  <p:cSld name="CUSTOM_24_1"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>
            <p:ph idx="1" type="body"/>
          </p:nvPr>
        </p:nvSpPr>
        <p:spPr>
          <a:xfrm>
            <a:off x="687900" y="292725"/>
            <a:ext cx="1471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4" name="Google Shape;394;p66"/>
          <p:cNvSpPr txBox="1"/>
          <p:nvPr>
            <p:ph idx="2" type="body"/>
          </p:nvPr>
        </p:nvSpPr>
        <p:spPr>
          <a:xfrm>
            <a:off x="5484300" y="292725"/>
            <a:ext cx="2997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63200" y="76200"/>
            <a:ext cx="84579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Light"/>
              <a:buNone/>
              <a:defRPr sz="4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36825" y="2540475"/>
            <a:ext cx="42093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"/>
              <a:buChar char="●"/>
              <a:defRPr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○"/>
              <a:defRPr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"/>
              <a:buChar char="■"/>
              <a:defRPr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Char char="●"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exend"/>
              <a:buChar char="○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29">
          <p15:clr>
            <a:srgbClr val="E46962"/>
          </p15:clr>
        </p15:guide>
        <p15:guide id="2" pos="494">
          <p15:clr>
            <a:srgbClr val="E46962"/>
          </p15:clr>
        </p15:guide>
        <p15:guide id="3" pos="823">
          <p15:clr>
            <a:srgbClr val="E46962"/>
          </p15:clr>
        </p15:guide>
        <p15:guide id="4" pos="988">
          <p15:clr>
            <a:srgbClr val="E46962"/>
          </p15:clr>
        </p15:guide>
        <p15:guide id="5" pos="1317">
          <p15:clr>
            <a:srgbClr val="E46962"/>
          </p15:clr>
        </p15:guide>
        <p15:guide id="6" pos="1482">
          <p15:clr>
            <a:srgbClr val="E46962"/>
          </p15:clr>
        </p15:guide>
        <p15:guide id="7" pos="1811">
          <p15:clr>
            <a:srgbClr val="E46962"/>
          </p15:clr>
        </p15:guide>
        <p15:guide id="8" pos="1976">
          <p15:clr>
            <a:srgbClr val="E46962"/>
          </p15:clr>
        </p15:guide>
        <p15:guide id="9" pos="2305">
          <p15:clr>
            <a:srgbClr val="E46962"/>
          </p15:clr>
        </p15:guide>
        <p15:guide id="10" pos="2470">
          <p15:clr>
            <a:srgbClr val="E46962"/>
          </p15:clr>
        </p15:guide>
        <p15:guide id="11" pos="2799">
          <p15:clr>
            <a:srgbClr val="E46962"/>
          </p15:clr>
        </p15:guide>
        <p15:guide id="12" pos="5431">
          <p15:clr>
            <a:srgbClr val="E46962"/>
          </p15:clr>
        </p15:guide>
        <p15:guide id="13" pos="5266">
          <p15:clr>
            <a:srgbClr val="E46962"/>
          </p15:clr>
        </p15:guide>
        <p15:guide id="14" pos="4937">
          <p15:clr>
            <a:srgbClr val="E46962"/>
          </p15:clr>
        </p15:guide>
        <p15:guide id="15" pos="4772">
          <p15:clr>
            <a:srgbClr val="E46962"/>
          </p15:clr>
        </p15:guide>
        <p15:guide id="16" pos="4443">
          <p15:clr>
            <a:srgbClr val="E46962"/>
          </p15:clr>
        </p15:guide>
        <p15:guide id="17" pos="4278">
          <p15:clr>
            <a:srgbClr val="E46962"/>
          </p15:clr>
        </p15:guide>
        <p15:guide id="18" pos="3949">
          <p15:clr>
            <a:srgbClr val="E46962"/>
          </p15:clr>
        </p15:guide>
        <p15:guide id="19" pos="3784">
          <p15:clr>
            <a:srgbClr val="E46962"/>
          </p15:clr>
        </p15:guide>
        <p15:guide id="20" pos="3455">
          <p15:clr>
            <a:srgbClr val="E46962"/>
          </p15:clr>
        </p15:guide>
        <p15:guide id="21" pos="3290">
          <p15:clr>
            <a:srgbClr val="E46962"/>
          </p15:clr>
        </p15:guide>
        <p15:guide id="22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gif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>
            <p:ph type="title"/>
          </p:nvPr>
        </p:nvSpPr>
        <p:spPr>
          <a:xfrm>
            <a:off x="303700" y="355500"/>
            <a:ext cx="8421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Fridgify</a:t>
            </a:r>
            <a:endParaRPr/>
          </a:p>
        </p:txBody>
      </p:sp>
      <p:sp>
        <p:nvSpPr>
          <p:cNvPr id="400" name="Google Shape;400;p67"/>
          <p:cNvSpPr txBox="1"/>
          <p:nvPr>
            <p:ph idx="1" type="subTitle"/>
          </p:nvPr>
        </p:nvSpPr>
        <p:spPr>
          <a:xfrm>
            <a:off x="333400" y="1551600"/>
            <a:ext cx="4703100" cy="13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Smart Recipe Recommender Android Application</a:t>
            </a:r>
            <a:endParaRPr sz="2600"/>
          </a:p>
        </p:txBody>
      </p:sp>
      <p:sp>
        <p:nvSpPr>
          <p:cNvPr id="401" name="Google Shape;401;p67"/>
          <p:cNvSpPr txBox="1"/>
          <p:nvPr>
            <p:ph idx="2" type="body"/>
          </p:nvPr>
        </p:nvSpPr>
        <p:spPr>
          <a:xfrm>
            <a:off x="341375" y="4655800"/>
            <a:ext cx="20883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Presentation</a:t>
            </a:r>
            <a:endParaRPr/>
          </a:p>
        </p:txBody>
      </p:sp>
      <p:sp>
        <p:nvSpPr>
          <p:cNvPr id="402" name="Google Shape;402;p67"/>
          <p:cNvSpPr txBox="1"/>
          <p:nvPr>
            <p:ph idx="4" type="body"/>
          </p:nvPr>
        </p:nvSpPr>
        <p:spPr>
          <a:xfrm>
            <a:off x="2652248" y="4655800"/>
            <a:ext cx="19407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 2024</a:t>
            </a:r>
            <a:endParaRPr/>
          </a:p>
        </p:txBody>
      </p:sp>
      <p:sp>
        <p:nvSpPr>
          <p:cNvPr id="403" name="Google Shape;403;p67"/>
          <p:cNvSpPr txBox="1"/>
          <p:nvPr>
            <p:ph idx="2" type="body"/>
          </p:nvPr>
        </p:nvSpPr>
        <p:spPr>
          <a:xfrm>
            <a:off x="333400" y="3990238"/>
            <a:ext cx="38736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 JK: Jingbo Wang, Chengkai Yang</a:t>
            </a:r>
            <a:endParaRPr sz="1200"/>
          </a:p>
        </p:txBody>
      </p:sp>
      <p:sp>
        <p:nvSpPr>
          <p:cNvPr id="404" name="Google Shape;404;p67"/>
          <p:cNvSpPr txBox="1"/>
          <p:nvPr>
            <p:ph idx="2" type="body"/>
          </p:nvPr>
        </p:nvSpPr>
        <p:spPr>
          <a:xfrm>
            <a:off x="341375" y="3603338"/>
            <a:ext cx="38736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 CS 501 Mobile Application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6"/>
          <p:cNvSpPr txBox="1"/>
          <p:nvPr>
            <p:ph idx="3" type="body"/>
          </p:nvPr>
        </p:nvSpPr>
        <p:spPr>
          <a:xfrm>
            <a:off x="568025" y="1055250"/>
            <a:ext cx="67737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Advanced Dietary Filters: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More granular filters for specific dietary needs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Machine Learning Integration: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Personalized recipe recommendations based on user behavior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Social Features: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Enable users to share recipes and interact within the app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Enhanced Notifications: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Context-aware notifications for better user engagement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Expanded API Integrations: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Incorporate additional data sources for richer recipe information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66" name="Google Shape;466;p76"/>
          <p:cNvCxnSpPr/>
          <p:nvPr/>
        </p:nvCxnSpPr>
        <p:spPr>
          <a:xfrm>
            <a:off x="0" y="4492425"/>
            <a:ext cx="444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76"/>
          <p:cNvSpPr txBox="1"/>
          <p:nvPr>
            <p:ph type="title"/>
          </p:nvPr>
        </p:nvSpPr>
        <p:spPr>
          <a:xfrm>
            <a:off x="522900" y="302250"/>
            <a:ext cx="6115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Future Enhancements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7"/>
          <p:cNvSpPr txBox="1"/>
          <p:nvPr>
            <p:ph idx="3" type="body"/>
          </p:nvPr>
        </p:nvSpPr>
        <p:spPr>
          <a:xfrm>
            <a:off x="568025" y="1055250"/>
            <a:ext cx="67737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Fridgify effectively addresses the need for personalized, ingredient-based recipe recommendations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Successful integration of secure authentication, efficient data handling, and a user-friendly interface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Overcame significant challenges through strategic solutions and continuous learning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"/>
              <a:buAutoNum type="arabicPeriod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Laid a solid foundation for future growth and feature expansion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73" name="Google Shape;473;p77"/>
          <p:cNvCxnSpPr/>
          <p:nvPr/>
        </p:nvCxnSpPr>
        <p:spPr>
          <a:xfrm>
            <a:off x="0" y="4492425"/>
            <a:ext cx="444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77"/>
          <p:cNvSpPr txBox="1"/>
          <p:nvPr>
            <p:ph type="title"/>
          </p:nvPr>
        </p:nvSpPr>
        <p:spPr>
          <a:xfrm>
            <a:off x="522900" y="302250"/>
            <a:ext cx="6115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Conclusion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 mock of a smartphone." id="479" name="Google Shape;4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ign mock of a smartphone." id="480" name="Google Shape;4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6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ign mock of a smartphone." id="481" name="Google Shape;4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2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377" r="377" t="0"/>
          <a:stretch/>
        </p:blipFill>
        <p:spPr>
          <a:xfrm>
            <a:off x="871075" y="517125"/>
            <a:ext cx="1905900" cy="4070700"/>
          </a:xfrm>
          <a:prstGeom prst="roundRect">
            <a:avLst>
              <a:gd fmla="val 16667" name="adj"/>
            </a:avLst>
          </a:prstGeom>
        </p:spPr>
      </p:pic>
      <p:pic>
        <p:nvPicPr>
          <p:cNvPr id="483" name="Google Shape;483;p78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883" r="893" t="0"/>
          <a:stretch/>
        </p:blipFill>
        <p:spPr>
          <a:xfrm>
            <a:off x="3628675" y="517125"/>
            <a:ext cx="1905900" cy="4070700"/>
          </a:xfrm>
          <a:prstGeom prst="roundRect">
            <a:avLst>
              <a:gd fmla="val 16667" name="adj"/>
            </a:avLst>
          </a:prstGeom>
        </p:spPr>
      </p:pic>
      <p:pic>
        <p:nvPicPr>
          <p:cNvPr id="484" name="Google Shape;484;p78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883" r="893" t="0"/>
          <a:stretch/>
        </p:blipFill>
        <p:spPr>
          <a:xfrm>
            <a:off x="6386275" y="517125"/>
            <a:ext cx="1905900" cy="40707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 mock of a smartphone." id="489" name="Google Shape;4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69" y="782838"/>
            <a:ext cx="2045398" cy="3618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ign mock of a tablet." id="490" name="Google Shape;490;p79"/>
          <p:cNvPicPr preferRelativeResize="0"/>
          <p:nvPr/>
        </p:nvPicPr>
        <p:blipFill rotWithShape="1">
          <a:blip r:embed="rId4">
            <a:alphaModFix/>
          </a:blip>
          <a:srcRect b="0" l="4471" r="4462" t="0"/>
          <a:stretch/>
        </p:blipFill>
        <p:spPr>
          <a:xfrm>
            <a:off x="3406766" y="782850"/>
            <a:ext cx="5023764" cy="362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9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1361" r="1361" t="0"/>
          <a:stretch/>
        </p:blipFill>
        <p:spPr>
          <a:xfrm>
            <a:off x="936975" y="869000"/>
            <a:ext cx="1607400" cy="3413100"/>
          </a:xfrm>
          <a:prstGeom prst="roundRect">
            <a:avLst>
              <a:gd fmla="val 16667" name="adj"/>
            </a:avLst>
          </a:prstGeom>
        </p:spPr>
      </p:pic>
      <p:pic>
        <p:nvPicPr>
          <p:cNvPr id="492" name="Google Shape;492;p79"/>
          <p:cNvPicPr preferRelativeResize="0"/>
          <p:nvPr>
            <p:ph idx="3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4600" y="869000"/>
            <a:ext cx="4798800" cy="34131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0"/>
          <p:cNvSpPr txBox="1"/>
          <p:nvPr>
            <p:ph idx="2" type="title"/>
          </p:nvPr>
        </p:nvSpPr>
        <p:spPr>
          <a:xfrm>
            <a:off x="667650" y="3872300"/>
            <a:ext cx="76923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498" name="Google Shape;498;p80"/>
          <p:cNvSpPr txBox="1"/>
          <p:nvPr>
            <p:ph type="title"/>
          </p:nvPr>
        </p:nvSpPr>
        <p:spPr>
          <a:xfrm>
            <a:off x="667656" y="77975"/>
            <a:ext cx="7692300" cy="1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Q&amp;A</a:t>
            </a:r>
            <a:endParaRPr sz="9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view of several containers of food with two people eating with chopsticks." id="503" name="Google Shape;503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45" r="455" t="0"/>
          <a:stretch/>
        </p:blipFill>
        <p:spPr>
          <a:xfrm>
            <a:off x="4700175" y="0"/>
            <a:ext cx="4443899" cy="2991000"/>
          </a:xfrm>
          <a:prstGeom prst="rect">
            <a:avLst/>
          </a:prstGeom>
        </p:spPr>
      </p:pic>
      <p:sp>
        <p:nvSpPr>
          <p:cNvPr id="504" name="Google Shape;504;p81"/>
          <p:cNvSpPr txBox="1"/>
          <p:nvPr>
            <p:ph type="title"/>
          </p:nvPr>
        </p:nvSpPr>
        <p:spPr>
          <a:xfrm>
            <a:off x="407350" y="3442659"/>
            <a:ext cx="82701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/>
          <p:nvPr>
            <p:ph idx="3" type="body"/>
          </p:nvPr>
        </p:nvSpPr>
        <p:spPr>
          <a:xfrm>
            <a:off x="568025" y="1055250"/>
            <a:ext cx="56601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App Name: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Fridgify - Smart Recipe Recommender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Purpose: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Recommend recipes based on available ingredients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Provide detailed cooking instructions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Enable offline access to recipes and ingredients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Technologies Used: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Android (Kotlin, Jetpack Compose)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Firebase (Authentication, Realtime Database, Analytics, Cloud Messaging)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External APIs (FatSecret, OpenFoodFacts, Google Custom Search)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Room Database for local caching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10" name="Google Shape;410;p68"/>
          <p:cNvCxnSpPr/>
          <p:nvPr/>
        </p:nvCxnSpPr>
        <p:spPr>
          <a:xfrm>
            <a:off x="0" y="4492425"/>
            <a:ext cx="444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68"/>
          <p:cNvSpPr txBox="1"/>
          <p:nvPr>
            <p:ph type="title"/>
          </p:nvPr>
        </p:nvSpPr>
        <p:spPr>
          <a:xfrm>
            <a:off x="522900" y="302250"/>
            <a:ext cx="51513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Project Overview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9"/>
          <p:cNvSpPr txBox="1"/>
          <p:nvPr>
            <p:ph idx="3" type="body"/>
          </p:nvPr>
        </p:nvSpPr>
        <p:spPr>
          <a:xfrm>
            <a:off x="568025" y="1055250"/>
            <a:ext cx="6077700" cy="4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Ingredient-Based Recipe Recommendations: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Users input available ingredients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App suggests suitable recipes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Barcode Scanning: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Scan barcode of an ingredient using device’s camera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Record the info of the product as input in ingredients 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Personalized Preferences: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Favorite cuisines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Step-by-Step Instructions: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Detailed cooking steps for each recipe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Offline Functionality: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Cached data ensures accessibility without internet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Push Notifications: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Alerts for new recipes, expiring ingredients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Usage Analytics: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Tracks user interactions to refine recommendations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7" name="Google Shape;417;p69"/>
          <p:cNvSpPr txBox="1"/>
          <p:nvPr>
            <p:ph type="title"/>
          </p:nvPr>
        </p:nvSpPr>
        <p:spPr>
          <a:xfrm>
            <a:off x="522900" y="302250"/>
            <a:ext cx="51513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Key Features: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0"/>
          <p:cNvSpPr txBox="1"/>
          <p:nvPr>
            <p:ph idx="3" type="body"/>
          </p:nvPr>
        </p:nvSpPr>
        <p:spPr>
          <a:xfrm>
            <a:off x="568025" y="1055250"/>
            <a:ext cx="50472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MVVM Pattern: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Model: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Data layer (Room, Firebase, External APIs)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View: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UI layer (Jetpack Compose)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ViewModel: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Manages UI-related data and business logic, interacts with Repositories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Navigation: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Jetpack Navigation component for screen transitions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Data Flow: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User interacts with UI → ViewModel processes data → Repositories handle data operations → Data sources (Room, Firebase, APIs)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23" name="Google Shape;423;p70"/>
          <p:cNvCxnSpPr/>
          <p:nvPr/>
        </p:nvCxnSpPr>
        <p:spPr>
          <a:xfrm>
            <a:off x="0" y="4492425"/>
            <a:ext cx="444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70"/>
          <p:cNvSpPr txBox="1"/>
          <p:nvPr>
            <p:ph type="title"/>
          </p:nvPr>
        </p:nvSpPr>
        <p:spPr>
          <a:xfrm>
            <a:off x="522900" y="302250"/>
            <a:ext cx="51513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Technical Architecture: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425" name="Google Shape;425;p70"/>
          <p:cNvPicPr preferRelativeResize="0"/>
          <p:nvPr/>
        </p:nvPicPr>
        <p:blipFill rotWithShape="1">
          <a:blip r:embed="rId3">
            <a:alphaModFix/>
          </a:blip>
          <a:srcRect b="1660" l="0" r="0" t="1204"/>
          <a:stretch/>
        </p:blipFill>
        <p:spPr>
          <a:xfrm>
            <a:off x="5767625" y="1103877"/>
            <a:ext cx="3376377" cy="311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1"/>
          <p:cNvSpPr txBox="1"/>
          <p:nvPr>
            <p:ph idx="3" type="body"/>
          </p:nvPr>
        </p:nvSpPr>
        <p:spPr>
          <a:xfrm>
            <a:off x="568025" y="1055250"/>
            <a:ext cx="56601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Security Measures: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User Authentication: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Firebase Authentication for secure login/signup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Email verification to ensure valid users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Authorization: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Firebase Realtime Database Security Rules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Ensures users can only access their own data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Re-Authentication for Sensitive Operations: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Requires users to re-enter credentials for critical actions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Secure Communication: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All data transmission over HTTPS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Error Handling and Logging: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Firebase Crashlytics for real-time crash reporting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Secure logging practices to prevent data leaks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31" name="Google Shape;431;p71"/>
          <p:cNvCxnSpPr/>
          <p:nvPr/>
        </p:nvCxnSpPr>
        <p:spPr>
          <a:xfrm>
            <a:off x="0" y="4492425"/>
            <a:ext cx="444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71"/>
          <p:cNvSpPr txBox="1"/>
          <p:nvPr>
            <p:ph type="title"/>
          </p:nvPr>
        </p:nvSpPr>
        <p:spPr>
          <a:xfrm>
            <a:off x="522900" y="302250"/>
            <a:ext cx="51513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User Authentication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 txBox="1"/>
          <p:nvPr>
            <p:ph idx="3" type="body"/>
          </p:nvPr>
        </p:nvSpPr>
        <p:spPr>
          <a:xfrm>
            <a:off x="568025" y="1055250"/>
            <a:ext cx="56601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Data Synchronization: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Ensuring consistency between local Room database and Firebase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Handling External API Limitations: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Rate limiting and varying response times from FatSecret and OpenFoodFacts APIs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User Authentication Flow: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Managing re-authentication and email verification seamlessly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Performance Under Load: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Maintaining app responsiveness as user base and data volume grew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UI/UX Design: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Creating an intuitive and responsive interface with Jetpack Compose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38" name="Google Shape;438;p72"/>
          <p:cNvCxnSpPr/>
          <p:nvPr/>
        </p:nvCxnSpPr>
        <p:spPr>
          <a:xfrm>
            <a:off x="0" y="4492425"/>
            <a:ext cx="444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72"/>
          <p:cNvSpPr txBox="1"/>
          <p:nvPr>
            <p:ph type="title"/>
          </p:nvPr>
        </p:nvSpPr>
        <p:spPr>
          <a:xfrm>
            <a:off x="522900" y="302250"/>
            <a:ext cx="6115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Challenges Faced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3"/>
          <p:cNvSpPr txBox="1"/>
          <p:nvPr>
            <p:ph idx="3" type="body"/>
          </p:nvPr>
        </p:nvSpPr>
        <p:spPr>
          <a:xfrm>
            <a:off x="568025" y="1055250"/>
            <a:ext cx="67737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Two-Way Data Synchronization: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Implemented synchronization logic in repositories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Used WorkManager for background tasks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Caching and Throttling: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Cached external API responses in Room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Bounded the number of concurrent API calls to manage rate limits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Robust Authentication Flow: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Integrated Firebase Auth with re-authentication prompts for sensitive actions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Automated email verification handling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Optimized Data Handling: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Employed Kotlin Coroutines for efficient asynchronous processing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Utilized pagination and lazy loading for large data sets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Responsive UI Design: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Leveraged Jetpack Compose’s flexibility for dynamic layouts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Implemented animations and visual feedback for better user experience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45" name="Google Shape;445;p73"/>
          <p:cNvCxnSpPr/>
          <p:nvPr/>
        </p:nvCxnSpPr>
        <p:spPr>
          <a:xfrm>
            <a:off x="0" y="4492425"/>
            <a:ext cx="444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73"/>
          <p:cNvSpPr txBox="1"/>
          <p:nvPr>
            <p:ph type="title"/>
          </p:nvPr>
        </p:nvSpPr>
        <p:spPr>
          <a:xfrm>
            <a:off x="522900" y="302250"/>
            <a:ext cx="6115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Solutions Implemented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4"/>
          <p:cNvSpPr txBox="1"/>
          <p:nvPr>
            <p:ph idx="3" type="body"/>
          </p:nvPr>
        </p:nvSpPr>
        <p:spPr>
          <a:xfrm>
            <a:off x="568025" y="1055250"/>
            <a:ext cx="67737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Importance of Secure Authentication: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Early integration of Firebase Authentication streamlined security measures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Effective Caching Improves Performance: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Reducing network dependency enhances app responsiveness and user satisfaction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Handling API Limitations Requires Strategic Planning: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Implementing caching and request batching mitigated external API constraints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Continuous Monitoring is Crucial: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Utilizing Firebase Crashlytics and Analytics provided valuable insights for improvements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Iterative Development Enhances Quality: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Regular testing and feedback loops ensured the app 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meet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user needs and performed reliably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52" name="Google Shape;452;p74"/>
          <p:cNvCxnSpPr/>
          <p:nvPr/>
        </p:nvCxnSpPr>
        <p:spPr>
          <a:xfrm>
            <a:off x="0" y="4492425"/>
            <a:ext cx="444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74"/>
          <p:cNvSpPr txBox="1"/>
          <p:nvPr>
            <p:ph type="title"/>
          </p:nvPr>
        </p:nvSpPr>
        <p:spPr>
          <a:xfrm>
            <a:off x="522900" y="302250"/>
            <a:ext cx="6115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Lessons Learned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5"/>
          <p:cNvSpPr txBox="1"/>
          <p:nvPr>
            <p:ph idx="3" type="body"/>
          </p:nvPr>
        </p:nvSpPr>
        <p:spPr>
          <a:xfrm>
            <a:off x="568025" y="1055250"/>
            <a:ext cx="67737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Home Screen: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Displays recommended recipes based on ingredients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Ingredient Management: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Add, edit, and delete ingredients with smooth animations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Recipe Detail View: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Detailed instructions and nutritional information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Authentication Flow: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Secure sign-in, sign-up, and email verification processes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Offline Access: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Access cached recipes and ingredients without internet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AutoNum type="arabicPeriod"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Push Notifications: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Receive alerts for new recipes and expiring ingredients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59" name="Google Shape;459;p75"/>
          <p:cNvCxnSpPr/>
          <p:nvPr/>
        </p:nvCxnSpPr>
        <p:spPr>
          <a:xfrm>
            <a:off x="0" y="4492425"/>
            <a:ext cx="444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75"/>
          <p:cNvSpPr txBox="1"/>
          <p:nvPr>
            <p:ph type="title"/>
          </p:nvPr>
        </p:nvSpPr>
        <p:spPr>
          <a:xfrm>
            <a:off x="522900" y="302250"/>
            <a:ext cx="61158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Demo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Roadmap">
  <a:themeElements>
    <a:clrScheme name="Simple Light">
      <a:dk1>
        <a:srgbClr val="D32600"/>
      </a:dk1>
      <a:lt1>
        <a:srgbClr val="000000"/>
      </a:lt1>
      <a:dk2>
        <a:srgbClr val="FFFFFF"/>
      </a:dk2>
      <a:lt2>
        <a:srgbClr val="E57360"/>
      </a:lt2>
      <a:accent1>
        <a:srgbClr val="666666"/>
      </a:accent1>
      <a:accent2>
        <a:srgbClr val="B7B7B7"/>
      </a:accent2>
      <a:accent3>
        <a:srgbClr val="EFEFEF"/>
      </a:accent3>
      <a:accent4>
        <a:srgbClr val="F9EDE5"/>
      </a:accent4>
      <a:accent5>
        <a:srgbClr val="F3F3F3"/>
      </a:accent5>
      <a:accent6>
        <a:srgbClr val="F7F7F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